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9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1152-3797-4443-AD1F-0719B290408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6654-DDB5-414D-AF3A-EEC64A24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unysuffolk.edu/About/Sustainability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8.JPG"/><Relationship Id="rId5" Type="http://schemas.openxmlformats.org/officeDocument/2006/relationships/image" Target="../media/image23.jpeg"/><Relationship Id="rId10" Type="http://schemas.openxmlformats.org/officeDocument/2006/relationships/image" Target="../media/image27.jpg"/><Relationship Id="rId4" Type="http://schemas.microsoft.com/office/2007/relationships/hdphoto" Target="../media/hdphoto1.wdp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800601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Waker" panose="02000400000000000000" pitchFamily="2" charset="0"/>
              </a:rPr>
              <a:t/>
            </a:r>
            <a:br>
              <a:rPr lang="en-US" sz="6000" dirty="0" smtClean="0">
                <a:latin typeface="Waker" panose="02000400000000000000" pitchFamily="2" charset="0"/>
              </a:rPr>
            </a:b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Sustainability</a:t>
            </a:r>
            <a:b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at</a:t>
            </a:r>
            <a:b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Suffolk County</a:t>
            </a:r>
            <a:b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Community College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52400"/>
            <a:ext cx="8525390" cy="2371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N. Palumbo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Dec. 4, 2014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Community Service &amp; Outreach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70" y="3381180"/>
            <a:ext cx="1320874" cy="1320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20154"/>
            <a:ext cx="1700110" cy="1151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86415"/>
            <a:ext cx="1571844" cy="153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5" y="5107331"/>
            <a:ext cx="2322385" cy="595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0" y="4927922"/>
            <a:ext cx="1468592" cy="935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1" y="3258127"/>
            <a:ext cx="1225648" cy="1225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2054"/>
            <a:ext cx="1669330" cy="119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0" y="3286415"/>
            <a:ext cx="1477427" cy="613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9260" y="1371600"/>
            <a:ext cx="673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and programs support sustainable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Partnerships for sustainability with K-12, business, government and other institutions at regional, national and international levels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01" y="4132511"/>
            <a:ext cx="1847850" cy="595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8801" y="230185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Renewable Energy &amp; STEM Center featured as showcase project in regional Climate Smart Communities Report sent to NYSERDA.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&amp; Scholarship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399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Research and scholarship on sustainability-related topics/issues.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Interdisciplinary programs/structures for research and policy development.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284909"/>
            <a:ext cx="3200400" cy="91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7418"/>
            <a:ext cx="3609975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33" y="3352800"/>
            <a:ext cx="2846134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52998"/>
            <a:ext cx="1537854" cy="1537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783713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Sustainability?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05769"/>
            <a:ext cx="4267200" cy="4314825"/>
          </a:xfrm>
        </p:spPr>
      </p:pic>
    </p:spTree>
    <p:extLst>
      <p:ext uri="{BB962C8B-B14F-4D97-AF65-F5344CB8AC3E}">
        <p14:creationId xmlns:p14="http://schemas.microsoft.com/office/powerpoint/2010/main" val="22890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“We cannot solve our problems with the same thinking we used when we created them.” 	</a:t>
            </a:r>
            <a:r>
              <a:rPr lang="en-US" b="1" dirty="0" smtClean="0"/>
              <a:t>Albert Einstein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i="1" dirty="0" smtClean="0"/>
              <a:t>Sustainabilit</a:t>
            </a:r>
            <a:r>
              <a:rPr lang="en-US" b="1" dirty="0" smtClean="0"/>
              <a:t>y</a:t>
            </a:r>
            <a:r>
              <a:rPr lang="en-US" dirty="0" smtClean="0"/>
              <a:t>:  Meeting the needs of the present without compromising the ability of future generations to meet their own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6DF3-3C05-462C-B5F7-5B193A0BF1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304800"/>
            <a:ext cx="406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Sustainability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1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7 Dimensions of Sustainability</a:t>
            </a:r>
            <a:br>
              <a:rPr lang="en-US" dirty="0" smtClean="0"/>
            </a:br>
            <a:r>
              <a:rPr lang="en-US" sz="1800" dirty="0" smtClean="0"/>
              <a:t>University Leaders for a Sustainable Future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04440"/>
              </p:ext>
            </p:extLst>
          </p:nvPr>
        </p:nvGraphicFramePr>
        <p:xfrm>
          <a:off x="3200400" y="1295402"/>
          <a:ext cx="2514600" cy="552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Institutional</a:t>
                      </a:r>
                      <a:r>
                        <a:rPr lang="en-US" baseline="0" dirty="0" smtClean="0"/>
                        <a:t> Mission, Structure &amp; Planning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Faculty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&amp; Staff Development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Student Opportunities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Curriculum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Community Outreach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&amp; Service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9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Research &amp; Scholarship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Institutional Mission, Structure &amp; Planning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1324356" cy="10510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27500"/>
            <a:ext cx="12954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75244"/>
            <a:ext cx="2045855" cy="1171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314147"/>
            <a:ext cx="2057400" cy="1293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259381"/>
            <a:ext cx="2088886" cy="1402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782" y="1602109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Formal written statements of mission and purpose reflect a commitment to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Positions, committees, etc. exist which reinforce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Sustainability and environmental issues given broad visibility on campus.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9453"/>
            <a:ext cx="769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BOT Resolution No. 2014.75 – Adopting and Energy Conservation Policy</a:t>
            </a:r>
          </a:p>
        </p:txBody>
      </p:sp>
    </p:spTree>
    <p:extLst>
      <p:ext uri="{BB962C8B-B14F-4D97-AF65-F5344CB8AC3E}">
        <p14:creationId xmlns:p14="http://schemas.microsoft.com/office/powerpoint/2010/main" val="33781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Faculty &amp; Staff 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53000"/>
            <a:ext cx="2286000" cy="1057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1143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66" y="2971800"/>
            <a:ext cx="2607868" cy="882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4438650" cy="102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Hiring, tenure and promotion recognize faculty contributions to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Faculty and staff development opportunities enhance environmental awareness and sustainability.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Opportunities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19600"/>
            <a:ext cx="2514601" cy="45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29464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105400"/>
            <a:ext cx="12192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295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Orientation and opportunities for student action and involvement in sustainability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Exposure to environmental and sustainability-related careers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81513"/>
            <a:ext cx="3352800" cy="148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6670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655" y="2348804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New Degree Programs in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Creation of Clubs/Orgs.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Curriculum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2" y="4200525"/>
            <a:ext cx="4067175" cy="1123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48200"/>
            <a:ext cx="19050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61445"/>
            <a:ext cx="363855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1825656" cy="1903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Courses with sustainability content in all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Sustainability part of traditional disciplinary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Institution's relationship to surrounding environment part of formal and informal education.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603" y="2819400"/>
            <a:ext cx="465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Evaluating Certificate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Considering Sustainability Based Freshman Seminar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3" y="3772543"/>
            <a:ext cx="1702867" cy="9507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99" y="5041584"/>
            <a:ext cx="1244335" cy="1659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39" y="3685407"/>
            <a:ext cx="1893616" cy="131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28" y="3649367"/>
            <a:ext cx="1242748" cy="1564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63327"/>
            <a:ext cx="1309688" cy="871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0" y="3756258"/>
            <a:ext cx="972172" cy="972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14" y="5433865"/>
            <a:ext cx="1701466" cy="1229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" y="5136308"/>
            <a:ext cx="999732" cy="1562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0" y="5620100"/>
            <a:ext cx="1410339" cy="856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64" y="4970235"/>
            <a:ext cx="1006441" cy="180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and sustainability practices (such as energy conservation and waste reduction).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Operations integrated into education and research.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137403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Cenergistic Project: $13.5M – Net 10 Year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Example Opportunity: Shinnecock Building (Eastern Campus)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36,000 sq. ft.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$100K LED Lighting retrofit = 4 year ROI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Renewable Energy costs now comparable to fossil fuels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379</TotalTime>
  <Words>325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Sustainability at Suffolk County Community College</vt:lpstr>
      <vt:lpstr>What is Sustainability?</vt:lpstr>
      <vt:lpstr>PowerPoint Presentation</vt:lpstr>
      <vt:lpstr>The 7 Dimensions of Sustainability University Leaders for a Sustainable Future</vt:lpstr>
      <vt:lpstr>Institutional Mission, Structure &amp; Planning</vt:lpstr>
      <vt:lpstr>Faculty &amp; Staff Development</vt:lpstr>
      <vt:lpstr>Student Opportunities</vt:lpstr>
      <vt:lpstr>Curriculum</vt:lpstr>
      <vt:lpstr>Operations</vt:lpstr>
      <vt:lpstr>Community Service &amp; Outreach</vt:lpstr>
      <vt:lpstr>Research &amp; Scholarship</vt:lpstr>
    </vt:vector>
  </TitlesOfParts>
  <Company>Suffolk County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at SCC</dc:title>
  <dc:creator>SCCC</dc:creator>
  <cp:lastModifiedBy>SCCC</cp:lastModifiedBy>
  <cp:revision>25</cp:revision>
  <dcterms:created xsi:type="dcterms:W3CDTF">2014-05-13T14:05:59Z</dcterms:created>
  <dcterms:modified xsi:type="dcterms:W3CDTF">2014-12-03T17:42:21Z</dcterms:modified>
</cp:coreProperties>
</file>