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1" r:id="rId4"/>
  </p:sldMasterIdLst>
  <p:notesMasterIdLst>
    <p:notesMasterId r:id="rId11"/>
  </p:notesMasterIdLst>
  <p:handoutMasterIdLst>
    <p:handoutMasterId r:id="rId12"/>
  </p:handoutMasterIdLst>
  <p:sldIdLst>
    <p:sldId id="382" r:id="rId5"/>
    <p:sldId id="317" r:id="rId6"/>
    <p:sldId id="406" r:id="rId7"/>
    <p:sldId id="319" r:id="rId8"/>
    <p:sldId id="321" r:id="rId9"/>
    <p:sldId id="409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wla Shehadeh" initials="KS" lastIdx="7" clrIdx="0">
    <p:extLst>
      <p:ext uri="{19B8F6BF-5375-455C-9EA6-DF929625EA0E}">
        <p15:presenceInfo xmlns:p15="http://schemas.microsoft.com/office/powerpoint/2012/main" userId="S::shehadk@sunysuffolk.edu::ca18f12f-26b7-4a10-8595-fc722010f400" providerId="AD"/>
      </p:ext>
    </p:extLst>
  </p:cmAuthor>
  <p:cmAuthor id="2" name="Michael Boose" initials="MB" lastIdx="1" clrIdx="1">
    <p:extLst>
      <p:ext uri="{19B8F6BF-5375-455C-9EA6-DF929625EA0E}">
        <p15:presenceInfo xmlns:p15="http://schemas.microsoft.com/office/powerpoint/2012/main" userId="S::boosem@sunysuffolk.edu::77f0a376-3b31-4ef1-ab4e-2090a10917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4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233E3-52C1-4AF7-8DE3-673B64BEB3CC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95E5A-B38A-444D-96AB-A3AB9E72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79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E709A-0B22-4407-B5A7-23A92C898573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3FF0F-3B2A-49E3-8B72-AB63434B4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4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89E59C-8C33-4A52-B4BC-6F73D75C774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53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89E59C-8C33-4A52-B4BC-6F73D75C7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78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3FF0F-3B2A-49E3-8B72-AB63434B4C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7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B63DA5-39CD-4C79-962D-5294E101C6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3FF0F-3B2A-49E3-8B72-AB63434B4C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31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B06C4D-92AE-4C13-B54D-7F8C62178B0C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89A531-AE88-42F1-9182-05E2FE774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9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4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383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76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568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40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9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96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2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DDAB1-8AB0-44A7-A78C-98D83F325BE5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C9B77-0FF0-4C28-9877-079110AA82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18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4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A4015-13E5-458F-A23E-7FA12B521FD6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5D07F-F04A-445B-90FF-C07897A9F3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7C703-D15A-465B-93D4-18EA5DBCB33C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E5C6B4-063C-4C9C-B10D-630EA551A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7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1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CB264D1-F25D-438A-A5C7-52EF151F5371}" type="datetimeFigureOut">
              <a:rPr lang="en-US" smtClean="0"/>
              <a:pPr>
                <a:defRPr/>
              </a:pPr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C8A8DDA-2455-4523-AC0F-2C735B124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51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  <p:sldLayoutId id="2147484348" r:id="rId17"/>
    <p:sldLayoutId id="214748434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www.pxfuel.com/en/free-photo-xnbix" TargetMode="Externa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www.hrbartender.com/2019/recruiting/top-soft-skills-employers/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argutelegacy.blogspot.com/2018/05/job-interview-questions-3.html" TargetMode="Externa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https://partimonkiki2.blogspot.com/2017/05/quelle-surprise-aimeriez-vous-avoir.html" TargetMode="External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8830-C918-4A33-93E5-6C521DC98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425" y="914400"/>
            <a:ext cx="4859625" cy="3364880"/>
          </a:xfrm>
        </p:spPr>
        <p:txBody>
          <a:bodyPr>
            <a:normAutofit/>
          </a:bodyPr>
          <a:lstStyle/>
          <a:p>
            <a:pPr algn="ctr"/>
            <a:r>
              <a:rPr lang="en-US" sz="4600" b="1" i="1" dirty="0">
                <a:cs typeface="Calibri"/>
              </a:rPr>
              <a:t>5 Tips on </a:t>
            </a:r>
            <a:br>
              <a:rPr lang="en-US" sz="4600" b="1" i="1" dirty="0">
                <a:cs typeface="Calibri"/>
              </a:rPr>
            </a:br>
            <a:r>
              <a:rPr lang="en-US" sz="4600" b="1" i="1" dirty="0">
                <a:cs typeface="Calibri"/>
              </a:rPr>
              <a:t>How to Ace an Interview</a:t>
            </a:r>
            <a:br>
              <a:rPr lang="en-US" b="1" i="1" dirty="0">
                <a:cs typeface="Calibri"/>
              </a:rPr>
            </a:br>
            <a:endParaRPr lang="en-US" b="1" i="1" dirty="0">
              <a:cs typeface="Calibri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D3FD0C-A383-4CB0-BD43-851EEA701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4051" y="5925995"/>
            <a:ext cx="609600" cy="609600"/>
          </a:xfrm>
          <a:prstGeom prst="rect">
            <a:avLst/>
          </a:prstGeom>
        </p:spPr>
      </p:pic>
      <p:pic>
        <p:nvPicPr>
          <p:cNvPr id="1028" name="Picture 4" descr="Interview Waiting Stock Illustrations ...">
            <a:extLst>
              <a:ext uri="{FF2B5EF4-FFF2-40B4-BE49-F238E27FC236}">
                <a16:creationId xmlns:a16="http://schemas.microsoft.com/office/drawing/2014/main" id="{9B016B50-606A-4A5E-87D5-D450AFB7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1915"/>
            <a:ext cx="2847798" cy="214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nterview Waiting Stock Illustrations – 1,919 Interview Waiting Stock  Illustrations, Vectors &amp; Clipart - Dreamstime">
            <a:extLst>
              <a:ext uri="{FF2B5EF4-FFF2-40B4-BE49-F238E27FC236}">
                <a16:creationId xmlns:a16="http://schemas.microsoft.com/office/drawing/2014/main" id="{1C7DA198-EAA6-49C8-8319-C72107566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010"/>
            <a:ext cx="2825044" cy="236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ng Job Interview Waiting: Over 401 ...">
            <a:extLst>
              <a:ext uri="{FF2B5EF4-FFF2-40B4-BE49-F238E27FC236}">
                <a16:creationId xmlns:a16="http://schemas.microsoft.com/office/drawing/2014/main" id="{DE5A9F05-D065-427F-B835-683BED38D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 bwMode="auto">
          <a:xfrm>
            <a:off x="0" y="2526305"/>
            <a:ext cx="2825044" cy="20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4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5"/>
    </mc:Choice>
    <mc:Fallback xmlns="">
      <p:transition spd="slow" advTm="207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89" y="572250"/>
            <a:ext cx="8229600" cy="95127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i="1" dirty="0"/>
              <a:t>1. Research the Employer AND THE position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6889" y="617645"/>
            <a:ext cx="8229600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Become knowledgeable about the company, u</a:t>
            </a:r>
            <a:r>
              <a:rPr lang="en-US" dirty="0">
                <a:solidFill>
                  <a:schemeClr val="tx1"/>
                </a:solidFill>
                <a:latin typeface="+mj-lt"/>
                <a:cs typeface="Calibri"/>
              </a:rPr>
              <a:t>nderstand their mission, values and any future goals they may have.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j-lt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Carefully analyze the job description to identify key requirements, responsibilities, and desired skills.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DB4C4-D0CD-4C90-A73C-2E3008A736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09599" y="4346223"/>
            <a:ext cx="3524801" cy="235115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0A5846-C520-4DCB-9789-EA29591D8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3955" y="6087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8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37"/>
    </mc:Choice>
    <mc:Fallback xmlns="">
      <p:transition spd="slow" advTm="169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3188"/>
            <a:ext cx="8229600" cy="9512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i="1" dirty="0"/>
              <a:t>2. KNOW YOURSELF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78178" y="703188"/>
            <a:ext cx="8229600" cy="4389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Thoroughly review your resume to understand your experiences, skills, and accomplishments.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Identify your key strengths and how they relate to the job requirements.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472E3F-2D4F-4E6C-9FA5-5AB0AE161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05111" y="3874823"/>
            <a:ext cx="3984978" cy="26320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A7DE51-88FD-4C57-BC1D-42D00C7F02BB}"/>
              </a:ext>
            </a:extLst>
          </p:cNvPr>
          <p:cNvSpPr txBox="1"/>
          <p:nvPr/>
        </p:nvSpPr>
        <p:spPr>
          <a:xfrm>
            <a:off x="4921956" y="6864948"/>
            <a:ext cx="2280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hrbartender.com/2019/recruiting/top-soft-skills-employer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4337BF-08E2-4EC6-A2EA-480E8F76BD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59283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37"/>
    </mc:Choice>
    <mc:Fallback xmlns="">
      <p:transition spd="slow" advTm="169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8447" y="626037"/>
            <a:ext cx="77978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i="1" dirty="0"/>
              <a:t>3. Practice Interview Questions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747" y="1315747"/>
            <a:ext cx="8077200" cy="3429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To prepare, review a list of the most popular interview questions, and practice how you would answer.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Focus your responses on the organization, the position and any relevant qualifications and goals.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77BB7-0E4E-4DC0-8F52-A42FF1F66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467003" y="4520056"/>
            <a:ext cx="3714685" cy="1952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CFCE0-7FAA-472C-8EB4-9F2974DE801E}"/>
              </a:ext>
            </a:extLst>
          </p:cNvPr>
          <p:cNvSpPr txBox="1"/>
          <p:nvPr/>
        </p:nvSpPr>
        <p:spPr>
          <a:xfrm>
            <a:off x="2467003" y="7211860"/>
            <a:ext cx="2759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argutelegacy.blogspot.com/2018/05/job-interview-questions-3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5024D4-487C-4604-ACFE-F4A8165D28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95144" y="56735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51"/>
    </mc:Choice>
    <mc:Fallback xmlns="">
      <p:transition spd="slow" advTm="74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577" y="439736"/>
            <a:ext cx="6781800" cy="12192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i="1" dirty="0"/>
              <a:t>4. Dress APPROPRIATELY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63613" y="2070100"/>
            <a:ext cx="3429000" cy="3738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60913" y="2070100"/>
            <a:ext cx="3429000" cy="37385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pic>
        <p:nvPicPr>
          <p:cNvPr id="5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A740DC-3255-4C4F-B625-70850D019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86" y="1823156"/>
            <a:ext cx="7525227" cy="398550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7BDFBE2-A0CA-4597-AB7C-6924A300AE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1511" y="61270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668"/>
    </mc:Choice>
    <mc:Fallback xmlns="">
      <p:transition spd="slow" advTm="1256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4600" y="508005"/>
            <a:ext cx="77978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i="1" dirty="0"/>
              <a:t>5. Questions to ask employer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6644" y="1530352"/>
            <a:ext cx="80772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Focus on asking questions that demonstrate your interest, understanding of the company, and your role with them.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+mj-lt"/>
              </a:rPr>
              <a:t>Examples:	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How would you describe a typical day in this position?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What do you think are the most challenging aspects of this position?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+mj-lt"/>
              </a:rPr>
              <a:t>What major projects and assignments would I be responsible for?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D3F08A-615F-46FF-BD00-775C88E899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57500" y="4559295"/>
            <a:ext cx="3429000" cy="179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9C5DD4-65E6-46BB-A593-27624BFCD3B7}"/>
              </a:ext>
            </a:extLst>
          </p:cNvPr>
          <p:cNvSpPr txBox="1"/>
          <p:nvPr/>
        </p:nvSpPr>
        <p:spPr>
          <a:xfrm>
            <a:off x="2710744" y="6858000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partimonkiki2.blogspot.com/2017/05/quelle-surprise-aimeriez-vous-avoir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99C0FD-31F6-4C13-9DDA-DD3380547B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8622" y="6045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151"/>
    </mc:Choice>
    <mc:Fallback xmlns="">
      <p:transition spd="slow" advTm="741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208f9c-73e2-460d-880b-e95a813b2a0d">
      <UserInfo>
        <DisplayName>Debbie Atanasio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AC646DF01210449EEA9969ED8C0256" ma:contentTypeVersion="13" ma:contentTypeDescription="Create a new document." ma:contentTypeScope="" ma:versionID="1a4e15699d043e805567f9ec3a2eddb0">
  <xsd:schema xmlns:xsd="http://www.w3.org/2001/XMLSchema" xmlns:xs="http://www.w3.org/2001/XMLSchema" xmlns:p="http://schemas.microsoft.com/office/2006/metadata/properties" xmlns:ns3="8c4e2dfe-a9eb-406f-82ea-b1c238d18604" xmlns:ns4="13208f9c-73e2-460d-880b-e95a813b2a0d" targetNamespace="http://schemas.microsoft.com/office/2006/metadata/properties" ma:root="true" ma:fieldsID="c0b8552801318b69010edacc34d88fb8" ns3:_="" ns4:_="">
    <xsd:import namespace="8c4e2dfe-a9eb-406f-82ea-b1c238d18604"/>
    <xsd:import namespace="13208f9c-73e2-460d-880b-e95a813b2a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e2dfe-a9eb-406f-82ea-b1c238d186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08f9c-73e2-460d-880b-e95a813b2a0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02DE3B-DBC8-4A0A-AF7F-772173D3F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234D19-F66B-4886-AF9A-6EAA6C96344A}">
  <ds:schemaRefs>
    <ds:schemaRef ds:uri="13208f9c-73e2-460d-880b-e95a813b2a0d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8c4e2dfe-a9eb-406f-82ea-b1c238d18604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6D0B9D-0470-4A51-A89A-48A44D6DB53C}">
  <ds:schemaRefs>
    <ds:schemaRef ds:uri="13208f9c-73e2-460d-880b-e95a813b2a0d"/>
    <ds:schemaRef ds:uri="8c4e2dfe-a9eb-406f-82ea-b1c238d186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1045</TotalTime>
  <Words>230</Words>
  <Application>Microsoft Office PowerPoint</Application>
  <PresentationFormat>On-screen Show (4:3)</PresentationFormat>
  <Paragraphs>28</Paragraphs>
  <Slides>6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Wingdings 3</vt:lpstr>
      <vt:lpstr>Slice</vt:lpstr>
      <vt:lpstr>5 Tips on  How to Ace an Interview </vt:lpstr>
      <vt:lpstr>1. Research the Employer AND THE position</vt:lpstr>
      <vt:lpstr>2. KNOW YOURSELF</vt:lpstr>
      <vt:lpstr>3. Practice Interview Questions</vt:lpstr>
      <vt:lpstr>4. Dress APPROPRIATELY </vt:lpstr>
      <vt:lpstr>5. Questions to ask employer</vt:lpstr>
    </vt:vector>
  </TitlesOfParts>
  <Company>Suffolk County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Job Search Success</dc:title>
  <dc:creator>deremet</dc:creator>
  <cp:lastModifiedBy>Mary Sierra</cp:lastModifiedBy>
  <cp:revision>106</cp:revision>
  <cp:lastPrinted>2017-03-01T15:07:12Z</cp:lastPrinted>
  <dcterms:created xsi:type="dcterms:W3CDTF">2009-10-05T15:32:54Z</dcterms:created>
  <dcterms:modified xsi:type="dcterms:W3CDTF">2025-09-24T17:00:18Z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0x0101004AAC646DF01210449EEA9969ED8C0256</vt:lpwstr>
  </property>
  <property fmtid="{D5CDD505-2E9C-101B-9397-08002B2CF9AE}" pid="3" name="Order">
    <vt:r8>2100</vt:r8>
  </property>
  <property fmtid="{D5CDD505-2E9C-101B-9397-08002B2CF9AE}" pid="4" name="ComplianceAssetId">
    <vt:lpwstr/>
  </property>
  <property fmtid="{D5CDD505-2E9C-101B-9397-08002B2CF9AE}" pid="5" name="_SourceUrl">
    <vt:lpwstr/>
  </property>
  <property fmtid="{D5CDD505-2E9C-101B-9397-08002B2CF9AE}" pid="6" name="_SharedFileIndex">
    <vt:lpwstr/>
  </property>
</Properties>
</file>